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5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be758bacd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be758bacd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be758bacd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be758bacd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be758bacd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be758bacd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7be758bacd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7be758bacd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be758bacd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7be758bacd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be758bacd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be758bacd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be758bac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be758bac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be758bac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be758bac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7be758bac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7be758bac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e758bac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e758bacd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be758bac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7be758bac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be758bac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7be758bac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7be758bacd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7be758bacd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be758bacd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be758bacd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Florence_Nightingale_(H_Hering_NPG_x82368).jpg" TargetMode="External"/><Relationship Id="rId13" Type="http://schemas.openxmlformats.org/officeDocument/2006/relationships/hyperlink" Target="https://commons.wikimedia.org/wiki/File:Frida_Kahlo,_by_Guillermo_Kahlo.jpg" TargetMode="External"/><Relationship Id="rId3" Type="http://schemas.openxmlformats.org/officeDocument/2006/relationships/hyperlink" Target="https://www.flickr.com/photos/100813531@N04/48019349592" TargetMode="External"/><Relationship Id="rId7" Type="http://schemas.openxmlformats.org/officeDocument/2006/relationships/hyperlink" Target="https://creativecommons.org/licenses/by-sa/4.0/deed.en" TargetMode="External"/><Relationship Id="rId12" Type="http://schemas.openxmlformats.org/officeDocument/2006/relationships/hyperlink" Target="https://commons.wikimedia.org/wiki/File:Marie_Curie_c1920.p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commons.wikimedia.org/wiki/File:Margaret_Atwood_2015.jpg" TargetMode="External"/><Relationship Id="rId11" Type="http://schemas.openxmlformats.org/officeDocument/2006/relationships/hyperlink" Target="http://hdl.loc.gov/loc.pnp/ggbain.03485" TargetMode="External"/><Relationship Id="rId5" Type="http://schemas.openxmlformats.org/officeDocument/2006/relationships/hyperlink" Target="https://creativecommons.org/licenses/by-nc-nd/2.0/?ref=ccsearch&amp;atype=rich" TargetMode="External"/><Relationship Id="rId10" Type="http://schemas.openxmlformats.org/officeDocument/2006/relationships/hyperlink" Target="https://www.loc.gov/rr/print/" TargetMode="External"/><Relationship Id="rId4" Type="http://schemas.openxmlformats.org/officeDocument/2006/relationships/hyperlink" Target="https://www.flickr.com/photos/100813531@N04" TargetMode="External"/><Relationship Id="rId9" Type="http://schemas.openxmlformats.org/officeDocument/2006/relationships/hyperlink" Target="https://commons.wikimedia.org/wiki/Library_of_Congre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10" Type="http://schemas.openxmlformats.org/officeDocument/2006/relationships/slide" Target="slide2.xml"/><Relationship Id="rId4" Type="http://schemas.openxmlformats.org/officeDocument/2006/relationships/slide" Target="slide10.xml"/><Relationship Id="rId9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904233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web network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page in this PDF document represents a webpage with links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Albert Camus</a:t>
            </a:r>
            <a:endParaRPr/>
          </a:p>
        </p:txBody>
      </p:sp>
      <p:sp>
        <p:nvSpPr>
          <p:cNvPr id="119" name="Google Shape;119;p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French: Albert Camus</a:t>
            </a:r>
            <a:endParaRPr/>
          </a:p>
        </p:txBody>
      </p:sp>
      <p:sp>
        <p:nvSpPr>
          <p:cNvPr id="120" name="Google Shape;120;p22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5" y="2160567"/>
            <a:ext cx="1931650" cy="231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Florence Nightingale</a:t>
            </a:r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Math: Florence Nightingale</a:t>
            </a:r>
            <a:endParaRPr/>
          </a:p>
        </p:txBody>
      </p:sp>
      <p:sp>
        <p:nvSpPr>
          <p:cNvPr id="128" name="Google Shape;128;p23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29" name="Google Shape;129;p23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0" y="2284567"/>
            <a:ext cx="1570299" cy="218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Charles Darwin</a:t>
            </a:r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Biology: Charles Darwin</a:t>
            </a:r>
            <a:endParaRPr/>
          </a:p>
        </p:txBody>
      </p:sp>
      <p:sp>
        <p:nvSpPr>
          <p:cNvPr id="136" name="Google Shape;136;p24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32" y="2282434"/>
            <a:ext cx="1440450" cy="195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Marie Curie</a:t>
            </a:r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Physics: Marie Curie</a:t>
            </a:r>
            <a:endParaRPr/>
          </a:p>
        </p:txBody>
      </p:sp>
      <p:sp>
        <p:nvSpPr>
          <p:cNvPr id="144" name="Google Shape;144;p25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25" y="2065000"/>
            <a:ext cx="1615150" cy="221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Frida Kahlo</a:t>
            </a:r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Art: Frida Kahlo</a:t>
            </a:r>
            <a:endParaRPr/>
          </a:p>
        </p:txBody>
      </p:sp>
      <p:sp>
        <p:nvSpPr>
          <p:cNvPr id="152" name="Google Shape;152;p26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53" name="Google Shape;153;p26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25" y="2602967"/>
            <a:ext cx="1211275" cy="1816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Acknowledgments</a:t>
            </a:r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i="1">
                <a:solidFill>
                  <a:srgbClr val="1779BA"/>
                </a:solidFill>
                <a:highlight>
                  <a:srgbClr val="FEFEFE"/>
                </a:highlight>
                <a:uFill>
                  <a:noFill/>
                </a:uFill>
                <a:hlinkClick r:id="rId3"/>
              </a:rPr>
              <a:t>"High School"</a:t>
            </a:r>
            <a:r>
              <a:rPr lang="en" sz="1200" i="1">
                <a:solidFill>
                  <a:srgbClr val="0A0A0A"/>
                </a:solidFill>
                <a:highlight>
                  <a:srgbClr val="FEFEFE"/>
                </a:highlight>
              </a:rPr>
              <a:t> by </a:t>
            </a:r>
            <a:r>
              <a:rPr lang="en" sz="1200" i="1">
                <a:solidFill>
                  <a:srgbClr val="1779BA"/>
                </a:solidFill>
                <a:highlight>
                  <a:srgbClr val="FEFEFE"/>
                </a:highlight>
                <a:uFill>
                  <a:noFill/>
                </a:uFill>
                <a:hlinkClick r:id="rId4"/>
              </a:rPr>
              <a:t>cordeliasmom2012</a:t>
            </a:r>
            <a:r>
              <a:rPr lang="en" sz="1200" i="1">
                <a:solidFill>
                  <a:srgbClr val="0A0A0A"/>
                </a:solidFill>
                <a:highlight>
                  <a:srgbClr val="FEFEFE"/>
                </a:highlight>
              </a:rPr>
              <a:t> is licensed under </a:t>
            </a:r>
            <a:r>
              <a:rPr lang="en" sz="1200" i="1">
                <a:solidFill>
                  <a:srgbClr val="1779BA"/>
                </a:solidFill>
                <a:highlight>
                  <a:srgbClr val="FEFEFE"/>
                </a:highlight>
                <a:uFill>
                  <a:noFill/>
                </a:uFill>
                <a:hlinkClick r:id="rId5"/>
              </a:rPr>
              <a:t>CC BY-NC-ND 2.0 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>
                <a:solidFill>
                  <a:srgbClr val="222222"/>
                </a:solidFill>
                <a:highlight>
                  <a:srgbClr val="F8F9FA"/>
                </a:highlight>
              </a:rPr>
              <a:t>“</a:t>
            </a:r>
            <a:r>
              <a:rPr lang="en" sz="1000" i="1" u="sng">
                <a:solidFill>
                  <a:schemeClr val="hlink"/>
                </a:solidFill>
                <a:highlight>
                  <a:srgbClr val="F8F9FA"/>
                </a:highlight>
                <a:hlinkClick r:id="rId6"/>
              </a:rPr>
              <a:t>Margaret Atwood</a:t>
            </a:r>
            <a:r>
              <a:rPr lang="en" sz="1000" i="1">
                <a:solidFill>
                  <a:srgbClr val="222222"/>
                </a:solidFill>
                <a:highlight>
                  <a:srgbClr val="F8F9FA"/>
                </a:highlight>
              </a:rPr>
              <a:t>” by Larry D. Moore, </a:t>
            </a:r>
            <a:r>
              <a:rPr lang="en" sz="1000" i="1">
                <a:solidFill>
                  <a:srgbClr val="663366"/>
                </a:solidFill>
                <a:highlight>
                  <a:srgbClr val="F8F9FA"/>
                </a:highlight>
                <a:uFill>
                  <a:noFill/>
                </a:uFill>
                <a:hlinkClick r:id="rId7"/>
              </a:rPr>
              <a:t>CC BY-SA 4.0</a:t>
            </a:r>
            <a:r>
              <a:rPr lang="en" sz="1000" i="1">
                <a:solidFill>
                  <a:srgbClr val="222222"/>
                </a:solidFill>
                <a:highlight>
                  <a:srgbClr val="F8F9FA"/>
                </a:highlight>
              </a:rPr>
              <a:t>, Wikimedia Commons</a:t>
            </a: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.</a:t>
            </a:r>
            <a:endParaRPr sz="1000">
              <a:solidFill>
                <a:srgbClr val="222222"/>
              </a:solidFill>
              <a:highlight>
                <a:srgbClr val="F8F9FA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“Albert Camus” This image is available from the United States Library of Congress's Prints and Photographs division</a:t>
            </a:r>
            <a:endParaRPr sz="1000">
              <a:solidFill>
                <a:srgbClr val="222222"/>
              </a:solidFill>
              <a:highlight>
                <a:srgbClr val="F8F9FA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under the digital ID cph.3c08028</a:t>
            </a:r>
            <a:endParaRPr sz="1000">
              <a:solidFill>
                <a:srgbClr val="222222"/>
              </a:solidFill>
              <a:highlight>
                <a:srgbClr val="F8F9FA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“Florence Nightingale” </a:t>
            </a:r>
            <a:r>
              <a:rPr lang="en" sz="1000" u="sng">
                <a:solidFill>
                  <a:schemeClr val="hlink"/>
                </a:solidFill>
                <a:highlight>
                  <a:srgbClr val="F8F9FA"/>
                </a:highlight>
                <a:hlinkClick r:id="rId8"/>
              </a:rPr>
              <a:t>https://commons.wikimedia.org/wiki/File:Florence_Nightingale_(H_Hering_NPG_x82368).jpg</a:t>
            </a: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 in the public domain</a:t>
            </a:r>
            <a:endParaRPr sz="1000">
              <a:solidFill>
                <a:srgbClr val="222222"/>
              </a:solidFill>
              <a:highlight>
                <a:srgbClr val="F8F9FA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  <a:highlight>
                  <a:srgbClr val="F8F9FA"/>
                </a:highlight>
              </a:rPr>
              <a:t>“Charles Darwin” </a:t>
            </a: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This image is available from the United States </a:t>
            </a:r>
            <a:r>
              <a:rPr lang="en" sz="1050">
                <a:solidFill>
                  <a:srgbClr val="0B0080"/>
                </a:solidFill>
                <a:highlight>
                  <a:srgbClr val="F6F7F5"/>
                </a:highlight>
                <a:uFill>
                  <a:noFill/>
                </a:uFill>
                <a:hlinkClick r:id="rId9"/>
              </a:rPr>
              <a:t>Library of Congress</a:t>
            </a: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's </a:t>
            </a:r>
            <a:r>
              <a:rPr lang="en" sz="1050">
                <a:solidFill>
                  <a:srgbClr val="663366"/>
                </a:solidFill>
                <a:uFill>
                  <a:noFill/>
                </a:uFill>
                <a:hlinkClick r:id="rId10"/>
              </a:rPr>
              <a:t>Prints and Photographs division</a:t>
            </a:r>
            <a:endParaRPr sz="1050">
              <a:solidFill>
                <a:srgbClr val="6633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under the digital ID </a:t>
            </a:r>
            <a:r>
              <a:rPr lang="en" sz="1050">
                <a:solidFill>
                  <a:srgbClr val="663366"/>
                </a:solidFill>
                <a:uFill>
                  <a:noFill/>
                </a:uFill>
                <a:hlinkClick r:id="rId11"/>
              </a:rPr>
              <a:t>ggbain.03485</a:t>
            </a: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.</a:t>
            </a:r>
            <a:endParaRPr sz="1050">
              <a:solidFill>
                <a:srgbClr val="222222"/>
              </a:solidFill>
              <a:highlight>
                <a:srgbClr val="F6F7F5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“Marie Curie”, </a:t>
            </a:r>
            <a:r>
              <a:rPr lang="en" sz="1100" u="sng">
                <a:solidFill>
                  <a:schemeClr val="hlink"/>
                </a:solidFill>
                <a:hlinkClick r:id="rId12"/>
              </a:rPr>
              <a:t>https://commons.wikimedia.org/wiki/File:Marie_Curie_c1920.png</a:t>
            </a: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, in the public domain</a:t>
            </a:r>
            <a:endParaRPr sz="1050">
              <a:solidFill>
                <a:srgbClr val="222222"/>
              </a:solidFill>
              <a:highlight>
                <a:srgbClr val="F6F7F5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“Frida Kahlo”, </a:t>
            </a:r>
            <a:r>
              <a:rPr lang="en" sz="1100" u="sng">
                <a:solidFill>
                  <a:schemeClr val="hlink"/>
                </a:solidFill>
                <a:hlinkClick r:id="rId13"/>
              </a:rPr>
              <a:t>https://commons.wikimedia.org/wiki/File:Frida_Kahlo,_by_Guillermo_Kahlo.jpg</a:t>
            </a:r>
            <a:r>
              <a:rPr lang="en" sz="1050">
                <a:solidFill>
                  <a:srgbClr val="222222"/>
                </a:solidFill>
                <a:highlight>
                  <a:srgbClr val="F6F7F5"/>
                </a:highlight>
              </a:rPr>
              <a:t>, in the public domain</a:t>
            </a:r>
            <a:endParaRPr sz="1050">
              <a:solidFill>
                <a:srgbClr val="222222"/>
              </a:solidFill>
              <a:highlight>
                <a:srgbClr val="F6F7F5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>
              <a:solidFill>
                <a:srgbClr val="222222"/>
              </a:solidFill>
              <a:highlight>
                <a:srgbClr val="F6F7F5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222222"/>
              </a:solidFill>
              <a:highlight>
                <a:srgbClr val="F8F9FA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Homepage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to ABC School!  From this home page you can view: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School Calendar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Student Clubs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5" action="ppaction://hlinksldjump"/>
              </a:rPr>
              <a:t>About Our School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550" y="2454467"/>
            <a:ext cx="3338125" cy="2650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Calendar</a:t>
            </a: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34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Here is the school calendar</a:t>
            </a:r>
            <a:endParaRPr/>
          </a:p>
        </p:txBody>
      </p:sp>
      <p:sp>
        <p:nvSpPr>
          <p:cNvPr id="69" name="Google Shape;69;p15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home page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0913" y="2019300"/>
            <a:ext cx="2162175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Student Clubs</a:t>
            </a:r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school has many clubs: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student club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Math club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Gamers group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Geocaching club</a:t>
            </a:r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home page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About Us</a:t>
            </a:r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school is small but wonderful.  We serve the community of Springfield.  Students from grades 10 - 12 attend our school.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Contact us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Administrative staff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5" action="ppaction://hlinksldjump"/>
              </a:rPr>
              <a:t>Teachers</a:t>
            </a:r>
            <a:endParaRPr/>
          </a:p>
        </p:txBody>
      </p:sp>
      <p:sp>
        <p:nvSpPr>
          <p:cNvPr id="84" name="Google Shape;84;p17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 action="ppaction://hlinksldjump"/>
              </a:rPr>
              <a:t>Back to home page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Contact</a:t>
            </a:r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Mailing Address: 123 Main St, Springfield, QC, D4P 1X1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Email: contact@abcschool.com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Below are links to lists of staff and teachers: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Administrative Staff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Teachers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91" name="Google Shape;91;p18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 action="ppaction://hlinksldjump"/>
              </a:rPr>
              <a:t>Back to home page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Administrative Staff</a:t>
            </a:r>
            <a:endParaRPr/>
          </a:p>
        </p:txBody>
      </p:sp>
      <p:sp>
        <p:nvSpPr>
          <p:cNvPr id="97" name="Google Shape;97;p1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Principal: Albus Dumbledore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Vice Principal: Minerva McGonagall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Keeper of the Dragons: Rubeus Hagrid</a:t>
            </a:r>
            <a:endParaRPr/>
          </a:p>
        </p:txBody>
      </p:sp>
      <p:sp>
        <p:nvSpPr>
          <p:cNvPr id="98" name="Google Shape;98;p19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</a:t>
            </a: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k to co</a:t>
            </a: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ntact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Teachers</a:t>
            </a: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English:  </a:t>
            </a: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Margaret Atwood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French: </a:t>
            </a: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Albert Camus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Math: </a:t>
            </a:r>
            <a:r>
              <a:rPr lang="en" u="sng">
                <a:solidFill>
                  <a:schemeClr val="hlink"/>
                </a:solidFill>
                <a:hlinkClick r:id="rId5" action="ppaction://hlinksldjump"/>
              </a:rPr>
              <a:t>Florence Nightingale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Biology: </a:t>
            </a:r>
            <a:r>
              <a:rPr lang="en" u="sng">
                <a:solidFill>
                  <a:schemeClr val="hlink"/>
                </a:solidFill>
                <a:hlinkClick r:id="rId6" action="ppaction://hlinksldjump"/>
              </a:rPr>
              <a:t>Charles Darwin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Physics: </a:t>
            </a:r>
            <a:r>
              <a:rPr lang="en" u="sng">
                <a:solidFill>
                  <a:schemeClr val="hlink"/>
                </a:solidFill>
                <a:hlinkClick r:id="rId7" action="ppaction://hlinksldjump"/>
              </a:rPr>
              <a:t>Marie Curie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Art: </a:t>
            </a:r>
            <a:r>
              <a:rPr lang="en" u="sng">
                <a:solidFill>
                  <a:schemeClr val="hlink"/>
                </a:solidFill>
                <a:hlinkClick r:id="rId8" action="ppaction://hlinksldjump"/>
              </a:rPr>
              <a:t>Frida Kahlo</a:t>
            </a:r>
            <a:endParaRPr/>
          </a:p>
        </p:txBody>
      </p:sp>
      <p:sp>
        <p:nvSpPr>
          <p:cNvPr id="105" name="Google Shape;105;p20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 action="ppaction://hlinksldjump"/>
              </a:rPr>
              <a:t>Back to contact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0" action="ppaction://hlinksldjump"/>
              </a:rPr>
              <a:t>Back to home page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ABC School - Margaret Atwood</a:t>
            </a:r>
            <a:endParaRPr/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English:  Margaret Atwood</a:t>
            </a: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12" name="Google Shape;112;p21"/>
          <p:cNvSpPr txBox="1"/>
          <p:nvPr/>
        </p:nvSpPr>
        <p:spPr>
          <a:xfrm>
            <a:off x="365325" y="5490833"/>
            <a:ext cx="6376500" cy="9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 action="ppaction://hlinksldjump"/>
              </a:rPr>
              <a:t>Back to Teachers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 action="ppaction://hlinksldjump"/>
              </a:rPr>
              <a:t>Back to home page</a:t>
            </a:r>
            <a:endParaRPr/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26" y="2357700"/>
            <a:ext cx="1294975" cy="194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488</Words>
  <Application>Microsoft Office PowerPoint</Application>
  <PresentationFormat>On-screen Show (4:3)</PresentationFormat>
  <Paragraphs>80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Simple Light</vt:lpstr>
      <vt:lpstr>Example web network</vt:lpstr>
      <vt:lpstr>ABC School Homepage</vt:lpstr>
      <vt:lpstr>ABC School - Calendar</vt:lpstr>
      <vt:lpstr>ABC School - Student Clubs</vt:lpstr>
      <vt:lpstr>ABC School - About Us</vt:lpstr>
      <vt:lpstr>ABC School - Contact</vt:lpstr>
      <vt:lpstr>ABC School - Administrative Staff</vt:lpstr>
      <vt:lpstr>ABC School - Teachers</vt:lpstr>
      <vt:lpstr>ABC School - Margaret Atwood</vt:lpstr>
      <vt:lpstr>ABC School - Albert Camus</vt:lpstr>
      <vt:lpstr>ABC School - Florence Nightingale</vt:lpstr>
      <vt:lpstr>ABC School - Charles Darwin</vt:lpstr>
      <vt:lpstr>ABC School - Marie Curie</vt:lpstr>
      <vt:lpstr>ABC School - Frida Kahlo</vt:lpstr>
      <vt:lpstr>Acknowledgments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web network</dc:title>
  <dc:creator>Hugh Chipman</dc:creator>
  <cp:lastModifiedBy>Hugh Chipman</cp:lastModifiedBy>
  <cp:revision>1</cp:revision>
  <dcterms:modified xsi:type="dcterms:W3CDTF">2020-05-11T17:55:58Z</dcterms:modified>
</cp:coreProperties>
</file>